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3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s-AR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Marcador de fecha 2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s-AR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Marcador de pie de página 3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s-AR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Marcador de número de diapositiva 4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1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6F341062-80BC-46C9-938E-500981C5615C}" type="slidenum">
              <a:t>‹Nº›</a:t>
            </a:fld>
            <a:endParaRPr lang="es-AR" sz="1400" b="0" i="0" u="none" strike="noStrike" baseline="0">
              <a:ln>
                <a:noFill/>
              </a:ln>
              <a:solidFill>
                <a:srgbClr val="000000"/>
              </a:solidFill>
              <a:latin typeface="Times New Roman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5316336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 idx="2"/>
          </p:nvPr>
        </p:nvSpPr>
        <p:spPr>
          <a:xfrm>
            <a:off x="0" y="694800"/>
            <a:ext cx="0" cy="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3"/>
          </p:nvPr>
        </p:nvSpPr>
        <p:spPr>
          <a:xfrm>
            <a:off x="685799" y="4343040"/>
            <a:ext cx="5486040" cy="41144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20931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1">
      <a:lnSpc>
        <a:spcPct val="100000"/>
      </a:lnSpc>
      <a:spcBef>
        <a:spcPts val="448"/>
      </a:spcBef>
      <a:spcAft>
        <a:spcPts val="0"/>
      </a:spcAft>
      <a:buNone/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s-AR" sz="1200" b="0" i="0" u="none" strike="noStrike" baseline="0">
        <a:ln>
          <a:noFill/>
        </a:ln>
        <a:solidFill>
          <a:srgbClr val="000000"/>
        </a:solidFill>
        <a:latin typeface="Times New Roman" pitchFamily="18"/>
        <a:ea typeface="DejaVu Sans" pitchFamily="2"/>
        <a:cs typeface="DejaVu Sans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81588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16699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763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84398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291308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9211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4588" y="695325"/>
            <a:ext cx="4568825" cy="3427413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Marcador de notas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040"/>
            <a:ext cx="5486040" cy="4114800"/>
          </a:xfrm>
        </p:spPr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2443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45731E6-858C-427E-9CF9-06CE921689E4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379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FBA38E-C4DA-401C-8DF3-570177A951C6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1495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63550"/>
            <a:ext cx="1943100" cy="57531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6900" cy="57531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862915-8E57-4D4E-9992-DB6ECB9E3E8A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98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5F9779F-61C6-48D3-AA47-53581A04524B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113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A4D5D6D-7BCE-4036-BB86-7DB16D4913CB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547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2354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2354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B83B920-FAFD-49B0-A18E-43242B57A2C7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783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26B27B-79C7-4250-9A11-36CCE98D3353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5145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795B77-F410-47DC-AC74-F1C71DFC90AD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49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A750657-950E-4947-9486-01158F46334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738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4CABFDB-20BB-4FF5-83CA-8594387DCF5B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6978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FB7408-6F78-4FD4-B73B-CE219138FF7F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56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 txBox="1">
            <a:spLocks noGrp="1"/>
          </p:cNvSpPr>
          <p:nvPr>
            <p:ph type="title"/>
          </p:nvPr>
        </p:nvSpPr>
        <p:spPr>
          <a:xfrm>
            <a:off x="685799" y="463680"/>
            <a:ext cx="7772400" cy="1434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/>
          <a:lstStyle/>
          <a:p>
            <a:endParaRPr lang="es-AR"/>
          </a:p>
        </p:txBody>
      </p:sp>
      <p:sp>
        <p:nvSpPr>
          <p:cNvPr id="3" name="Marcador de texto 2"/>
          <p:cNvSpPr txBox="1">
            <a:spLocks noGrp="1"/>
          </p:cNvSpPr>
          <p:nvPr>
            <p:ph type="body" idx="1"/>
          </p:nvPr>
        </p:nvSpPr>
        <p:spPr>
          <a:xfrm>
            <a:off x="685799" y="1981080"/>
            <a:ext cx="7772400" cy="42354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 txBox="1">
            <a:spLocks noGrp="1"/>
          </p:cNvSpPr>
          <p:nvPr>
            <p:ph type="dt" sz="half" idx="2"/>
          </p:nvPr>
        </p:nvSpPr>
        <p:spPr>
          <a:xfrm>
            <a:off x="685799" y="6248520"/>
            <a:ext cx="1905120" cy="4575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s-ES" sz="14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5" name="Marcador de pie de página 4"/>
          <p:cNvSpPr txBox="1">
            <a:spLocks noGrp="1"/>
          </p:cNvSpPr>
          <p:nvPr>
            <p:ph type="ftr" sz="quarter" idx="3"/>
          </p:nvPr>
        </p:nvSpPr>
        <p:spPr>
          <a:xfrm>
            <a:off x="3124079" y="6248520"/>
            <a:ext cx="2895839" cy="4575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s-ES" sz="14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s-ES"/>
          </a:p>
        </p:txBody>
      </p:sp>
      <p:sp>
        <p:nvSpPr>
          <p:cNvPr id="6" name="Marcador de número de diapositiva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248520"/>
            <a:ext cx="1905120" cy="45755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6800" rIns="90000" bIns="46800" anchor="t" anchorCtr="0">
            <a:noAutofit/>
          </a:bodyPr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s-ES" sz="1400" b="0" i="0" u="none" strike="noStrike" baseline="0">
                <a:solidFill>
                  <a:srgbClr val="000000"/>
                </a:solidFill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C7AEADA8-4C83-492F-86EA-C452690B842F}" type="slidenum"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indent="0" algn="ctr" rtl="0" hangingPunct="1">
        <a:lnSpc>
          <a:spcPct val="100000"/>
        </a:lnSpc>
        <a:spcBef>
          <a:spcPts val="0"/>
        </a:spcBef>
        <a:spcAft>
          <a:spcPts val="0"/>
        </a:spcAft>
        <a:buNone/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s-AR" sz="4400" b="0" i="0" u="none" strike="noStrike" baseline="0">
          <a:ln>
            <a:noFill/>
          </a:ln>
          <a:solidFill>
            <a:srgbClr val="000000"/>
          </a:solidFill>
          <a:latin typeface="Times New Roman" pitchFamily="18"/>
          <a:ea typeface="DejaVu Sans" pitchFamily="2"/>
          <a:cs typeface="DejaVu Sans" pitchFamily="2"/>
        </a:defRPr>
      </a:lvl1pPr>
    </p:titleStyle>
    <p:bodyStyle>
      <a:lvl1pPr marL="342720" marR="0" indent="0" algn="l" rtl="0" hangingPunct="1">
        <a:lnSpc>
          <a:spcPct val="100000"/>
        </a:lnSpc>
        <a:spcBef>
          <a:spcPts val="799"/>
        </a:spcBef>
        <a:spcAft>
          <a:spcPts val="0"/>
        </a:spcAft>
        <a:tabLst>
          <a:tab pos="914040" algn="l"/>
          <a:tab pos="1828439" algn="l"/>
          <a:tab pos="2742839" algn="l"/>
          <a:tab pos="3657239" algn="l"/>
          <a:tab pos="4571639" algn="l"/>
          <a:tab pos="5486040" algn="l"/>
          <a:tab pos="6400440" algn="l"/>
          <a:tab pos="7314840" algn="l"/>
          <a:tab pos="8229240" algn="l"/>
          <a:tab pos="9143640" algn="l"/>
          <a:tab pos="10058040" algn="l"/>
        </a:tabLst>
        <a:defRPr lang="es-AR" sz="3200" b="0" i="0" u="none" strike="noStrike" baseline="0">
          <a:ln>
            <a:noFill/>
          </a:ln>
          <a:solidFill>
            <a:srgbClr val="000000"/>
          </a:solidFill>
          <a:latin typeface="Times New Roman" pitchFamily="18"/>
          <a:ea typeface="DejaVu Sans" pitchFamily="2"/>
          <a:cs typeface="DejaVu Sans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23880" y="1305000"/>
            <a:ext cx="6096240" cy="42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23880" y="1305000"/>
            <a:ext cx="6096240" cy="42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23880" y="1305000"/>
            <a:ext cx="6096240" cy="42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23880" y="1305000"/>
            <a:ext cx="6096240" cy="42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23880" y="1305000"/>
            <a:ext cx="6096240" cy="42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23880" y="1305000"/>
            <a:ext cx="6096240" cy="42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523880" y="1305000"/>
            <a:ext cx="6096240" cy="424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Predetermin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Office PowerPoint</Application>
  <PresentationFormat>Presentación en pantalla (4:3)</PresentationFormat>
  <Paragraphs>0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DejaVu Sans</vt:lpstr>
      <vt:lpstr>Times New Roman</vt:lpstr>
      <vt:lpstr>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pp</dc:creator>
  <cp:lastModifiedBy>OP</cp:lastModifiedBy>
  <cp:revision>2</cp:revision>
  <dcterms:created xsi:type="dcterms:W3CDTF">2006-01-31T11:37:00Z</dcterms:created>
  <dcterms:modified xsi:type="dcterms:W3CDTF">2015-08-23T10:54:20Z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rmación 1">
    <vt:lpwstr/>
  </property>
  <property fmtid="{D5CDD505-2E9C-101B-9397-08002B2CF9AE}" pid="3" name="Información 2">
    <vt:lpwstr/>
  </property>
  <property fmtid="{D5CDD505-2E9C-101B-9397-08002B2CF9AE}" pid="4" name="Información 3">
    <vt:lpwstr/>
  </property>
  <property fmtid="{D5CDD505-2E9C-101B-9397-08002B2CF9AE}" pid="5" name="Información 4">
    <vt:lpwstr/>
  </property>
</Properties>
</file>